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63" r:id="rId6"/>
    <p:sldId id="264" r:id="rId7"/>
    <p:sldId id="259" r:id="rId8"/>
    <p:sldId id="260" r:id="rId9"/>
  </p:sldIdLst>
  <p:sldSz cx="12192000" cy="6858000"/>
  <p:notesSz cx="6858000" cy="9144000"/>
  <p:embeddedFontLst>
    <p:embeddedFont>
      <p:font typeface="Montserrat" pitchFamily="2" charset="77"/>
      <p:regular r:id="rId11"/>
      <p:bold r:id="rId12"/>
      <p:italic r:id="rId13"/>
      <p:boldItalic r:id="rId14"/>
    </p:embeddedFont>
    <p:embeddedFont>
      <p:font typeface="Montserrat Medium" pitchFamily="2" charset="77"/>
      <p:regular r:id="rId15"/>
    </p:embeddedFont>
    <p:embeddedFont>
      <p:font typeface="Montserrat SemiBold" pitchFamily="2" charset="77"/>
      <p:regular r:id="rId16"/>
      <p:bold r:id="rId17"/>
    </p:embeddedFont>
  </p:embeddedFontLst>
  <p:defaultTextStyle>
    <a:defPPr>
      <a:defRPr lang="en-US"/>
    </a:defPPr>
    <a:lvl1pPr marL="0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4792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09585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14377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19170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23962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28754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33547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38339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1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B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4" autoAdjust="0"/>
    <p:restoredTop sz="94677" autoAdjust="0"/>
  </p:normalViewPr>
  <p:slideViewPr>
    <p:cSldViewPr>
      <p:cViewPr varScale="1">
        <p:scale>
          <a:sx n="147" d="100"/>
          <a:sy n="147" d="100"/>
        </p:scale>
        <p:origin x="1536" y="192"/>
      </p:cViewPr>
      <p:guideLst>
        <p:guide orient="horz" pos="1440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03C32-74F2-FA45-A83B-780B6DED4674}" type="datetimeFigureOut">
              <a:rPr lang="it-IT" smtClean="0"/>
              <a:t>12/04/24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47BA4-6D5E-6140-AD46-BC60BE1F67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83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92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85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77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170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962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754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547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339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47BA4-6D5E-6140-AD46-BC60BE1F674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29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41000" y="6462183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D5AD5B6-1C9A-B418-F2DF-3FCEB936F5AF}"/>
              </a:ext>
            </a:extLst>
          </p:cNvPr>
          <p:cNvSpPr txBox="1"/>
          <p:nvPr userDrawn="1"/>
        </p:nvSpPr>
        <p:spPr>
          <a:xfrm>
            <a:off x="1981200" y="6445391"/>
            <a:ext cx="403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0" dirty="0">
                <a:solidFill>
                  <a:schemeClr val="tx1"/>
                </a:solidFill>
                <a:latin typeface="Montserrat" pitchFamily="2" charset="77"/>
              </a:rPr>
              <a:t>Titolo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CF924D-8DBE-9C75-773A-FBB397CE8DF5}"/>
              </a:ext>
            </a:extLst>
          </p:cNvPr>
          <p:cNvSpPr txBox="1"/>
          <p:nvPr userDrawn="1"/>
        </p:nvSpPr>
        <p:spPr>
          <a:xfrm>
            <a:off x="228600" y="6445391"/>
            <a:ext cx="15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0" dirty="0">
                <a:solidFill>
                  <a:schemeClr val="tx1"/>
                </a:solidFill>
                <a:latin typeface="Montserrat" pitchFamily="2" charset="77"/>
              </a:rPr>
              <a:t>00 Mese 2024</a:t>
            </a: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7C133375-7259-4497-F6BB-6A4CA09430FD}"/>
              </a:ext>
            </a:extLst>
          </p:cNvPr>
          <p:cNvSpPr/>
          <p:nvPr userDrawn="1"/>
        </p:nvSpPr>
        <p:spPr>
          <a:xfrm>
            <a:off x="301428" y="6400800"/>
            <a:ext cx="11585772" cy="0"/>
          </a:xfrm>
          <a:prstGeom prst="line">
            <a:avLst/>
          </a:prstGeom>
          <a:ln w="889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it-IT" sz="600" dirty="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FB718905-1A1F-23FF-2AEF-67B6AB4B7B65}"/>
              </a:ext>
            </a:extLst>
          </p:cNvPr>
          <p:cNvSpPr/>
          <p:nvPr userDrawn="1"/>
        </p:nvSpPr>
        <p:spPr>
          <a:xfrm>
            <a:off x="301428" y="685800"/>
            <a:ext cx="11585772" cy="0"/>
          </a:xfrm>
          <a:prstGeom prst="line">
            <a:avLst/>
          </a:prstGeom>
          <a:ln w="889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it-IT" sz="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2933" b="1" i="0" kern="1200">
          <a:solidFill>
            <a:schemeClr val="tx1"/>
          </a:solidFill>
          <a:latin typeface="Montserrat SemiBold" pitchFamily="2" charset="77"/>
          <a:ea typeface="+mj-ea"/>
          <a:cs typeface="+mj-cs"/>
        </a:defRPr>
      </a:lvl1pPr>
    </p:titleStyle>
    <p:bodyStyle>
      <a:lvl1pPr marL="228594" indent="-228594" algn="l" defTabSz="609585" rtl="0" eaLnBrk="1" latinLnBrk="0" hangingPunct="1">
        <a:spcBef>
          <a:spcPct val="20000"/>
        </a:spcBef>
        <a:buFont typeface="Arial" pitchFamily="34" charset="0"/>
        <a:buChar char="•"/>
        <a:defRPr sz="1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495288" indent="-190495" algn="l" defTabSz="609585" rtl="0" eaLnBrk="1" latinLnBrk="0" hangingPunct="1">
        <a:spcBef>
          <a:spcPct val="20000"/>
        </a:spcBef>
        <a:buFont typeface="Arial" pitchFamily="34" charset="0"/>
        <a:buChar char="–"/>
        <a:defRPr sz="1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761981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066773" indent="-152396" algn="l" defTabSz="609585" rtl="0" eaLnBrk="1" latinLnBrk="0" hangingPunct="1">
        <a:spcBef>
          <a:spcPct val="20000"/>
        </a:spcBef>
        <a:buFont typeface="Arial" pitchFamily="34" charset="0"/>
        <a:buChar char="–"/>
        <a:defRPr sz="1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1371566" indent="-152396" algn="l" defTabSz="609585" rtl="0" eaLnBrk="1" latinLnBrk="0" hangingPunct="1">
        <a:spcBef>
          <a:spcPct val="20000"/>
        </a:spcBef>
        <a:buFont typeface="Arial" pitchFamily="34" charset="0"/>
        <a:buChar char="»"/>
        <a:defRPr sz="1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1676358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150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5943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735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92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85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77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170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962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547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339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orzioinest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588372-F4E7-D68C-8666-6ECA75244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F765EB-E9F5-6249-2D68-6DFE511EFF85}"/>
              </a:ext>
            </a:extLst>
          </p:cNvPr>
          <p:cNvSpPr txBox="1"/>
          <p:nvPr/>
        </p:nvSpPr>
        <p:spPr>
          <a:xfrm>
            <a:off x="304800" y="1066800"/>
            <a:ext cx="368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Testo 24 </a:t>
            </a:r>
            <a:r>
              <a:rPr lang="it-IT" sz="2400" dirty="0" err="1">
                <a:solidFill>
                  <a:srgbClr val="51BBB5"/>
                </a:solidFill>
                <a:latin typeface="Montserrat Medium" pitchFamily="2" charset="77"/>
              </a:rPr>
              <a:t>pt</a:t>
            </a:r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 medium</a:t>
            </a:r>
          </a:p>
          <a:p>
            <a:r>
              <a:rPr lang="it-IT" sz="2400" dirty="0">
                <a:solidFill>
                  <a:srgbClr val="51BBB5"/>
                </a:solidFill>
                <a:latin typeface="Montserrat" pitchFamily="2" charset="77"/>
              </a:rPr>
              <a:t>Testo 24 </a:t>
            </a:r>
            <a:r>
              <a:rPr lang="it-IT" sz="2400" dirty="0" err="1">
                <a:solidFill>
                  <a:srgbClr val="51BBB5"/>
                </a:solidFill>
                <a:latin typeface="Montserrat" pitchFamily="2" charset="77"/>
              </a:rPr>
              <a:t>pt</a:t>
            </a:r>
            <a:r>
              <a:rPr lang="it-IT" sz="2400" dirty="0">
                <a:solidFill>
                  <a:srgbClr val="51BBB5"/>
                </a:solidFill>
                <a:latin typeface="Montserrat" pitchFamily="2" charset="77"/>
              </a:rPr>
              <a:t> regular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00E76FE-9AEF-0C5F-E69F-2133B9F0B857}"/>
              </a:ext>
            </a:extLst>
          </p:cNvPr>
          <p:cNvSpPr txBox="1"/>
          <p:nvPr/>
        </p:nvSpPr>
        <p:spPr>
          <a:xfrm>
            <a:off x="304800" y="236344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latin typeface="Montserrat Medium" pitchFamily="2" charset="77"/>
              </a:rPr>
              <a:t>Testo corrente 18 </a:t>
            </a:r>
            <a:r>
              <a:rPr lang="it-IT" sz="1800" dirty="0" err="1">
                <a:latin typeface="Montserrat Medium" pitchFamily="2" charset="77"/>
              </a:rPr>
              <a:t>pt</a:t>
            </a:r>
            <a:r>
              <a:rPr lang="it-IT" sz="1800" dirty="0">
                <a:latin typeface="Montserrat Medium" pitchFamily="2" charset="77"/>
              </a:rPr>
              <a:t> medium</a:t>
            </a:r>
          </a:p>
          <a:p>
            <a:r>
              <a:rPr lang="it-IT" sz="1800" dirty="0">
                <a:latin typeface="Montserrat" pitchFamily="2" charset="77"/>
              </a:rPr>
              <a:t>Testo corrente 18 </a:t>
            </a:r>
            <a:r>
              <a:rPr lang="it-IT" sz="1800" dirty="0" err="1">
                <a:latin typeface="Montserrat" pitchFamily="2" charset="77"/>
              </a:rPr>
              <a:t>pt</a:t>
            </a:r>
            <a:r>
              <a:rPr lang="it-IT" sz="1800" dirty="0">
                <a:latin typeface="Montserrat" pitchFamily="2" charset="77"/>
              </a:rPr>
              <a:t> regular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F863A79-3593-41FF-2173-9BB470D64EB1}"/>
              </a:ext>
            </a:extLst>
          </p:cNvPr>
          <p:cNvSpPr txBox="1"/>
          <p:nvPr/>
        </p:nvSpPr>
        <p:spPr>
          <a:xfrm>
            <a:off x="304800" y="4255085"/>
            <a:ext cx="3581400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Montserrat Medium" pitchFamily="2" charset="77"/>
              </a:rPr>
              <a:t>Testo 10 </a:t>
            </a:r>
            <a:r>
              <a:rPr lang="it-IT" sz="1000" dirty="0" err="1">
                <a:latin typeface="Montserrat Medium" pitchFamily="2" charset="77"/>
              </a:rPr>
              <a:t>pt</a:t>
            </a:r>
            <a:r>
              <a:rPr lang="it-IT" sz="1000" dirty="0">
                <a:latin typeface="Montserrat Medium" pitchFamily="2" charset="77"/>
              </a:rPr>
              <a:t> medium</a:t>
            </a:r>
          </a:p>
          <a:p>
            <a:r>
              <a:rPr lang="it-IT" sz="1000" dirty="0">
                <a:latin typeface="Montserrat" pitchFamily="2" charset="77"/>
              </a:rPr>
              <a:t>Testo 10 </a:t>
            </a:r>
            <a:r>
              <a:rPr lang="it-IT" sz="1000" dirty="0" err="1">
                <a:latin typeface="Montserrat" pitchFamily="2" charset="77"/>
              </a:rPr>
              <a:t>pt</a:t>
            </a:r>
            <a:r>
              <a:rPr lang="it-IT" sz="1000" dirty="0">
                <a:latin typeface="Montserrat" pitchFamily="2" charset="77"/>
              </a:rPr>
              <a:t> regular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B65768E-B32E-9C17-BF4F-C2EECAC701CF}"/>
              </a:ext>
            </a:extLst>
          </p:cNvPr>
          <p:cNvSpPr txBox="1"/>
          <p:nvPr/>
        </p:nvSpPr>
        <p:spPr>
          <a:xfrm>
            <a:off x="304800" y="5183390"/>
            <a:ext cx="3683000" cy="485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it-IT" sz="1400" u="sng" dirty="0">
                <a:solidFill>
                  <a:srgbClr val="51BBB5"/>
                </a:solidFill>
                <a:latin typeface="Montserrat" pitchFamily="2" charset="77"/>
              </a:rPr>
              <a:t>Link esterno 18 </a:t>
            </a:r>
            <a:r>
              <a:rPr lang="it-IT" sz="1400" u="sng" dirty="0" err="1">
                <a:solidFill>
                  <a:srgbClr val="51BBB5"/>
                </a:solidFill>
                <a:latin typeface="Montserrat" pitchFamily="2" charset="77"/>
              </a:rPr>
              <a:t>pt</a:t>
            </a:r>
            <a:r>
              <a:rPr lang="it-IT" sz="1400" u="sng" dirty="0">
                <a:solidFill>
                  <a:srgbClr val="51BBB5"/>
                </a:solidFill>
                <a:latin typeface="Montserrat" pitchFamily="2" charset="77"/>
              </a:rPr>
              <a:t> regular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9DF6D5D-4770-7953-0259-65D98F6CC56F}"/>
              </a:ext>
            </a:extLst>
          </p:cNvPr>
          <p:cNvSpPr txBox="1"/>
          <p:nvPr/>
        </p:nvSpPr>
        <p:spPr>
          <a:xfrm>
            <a:off x="304800" y="5710245"/>
            <a:ext cx="4038600" cy="22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u="sng" dirty="0">
                <a:solidFill>
                  <a:srgbClr val="51BBB5"/>
                </a:solidFill>
                <a:latin typeface="Montserrat" pitchFamily="2" charset="77"/>
              </a:rPr>
              <a:t>Link esterno 10 </a:t>
            </a:r>
            <a:r>
              <a:rPr lang="it-IT" sz="1000" u="sng" dirty="0" err="1">
                <a:solidFill>
                  <a:srgbClr val="51BBB5"/>
                </a:solidFill>
                <a:latin typeface="Montserrat" pitchFamily="2" charset="77"/>
              </a:rPr>
              <a:t>pt</a:t>
            </a:r>
            <a:r>
              <a:rPr lang="it-IT" sz="1000" u="sng" dirty="0">
                <a:solidFill>
                  <a:srgbClr val="51BBB5"/>
                </a:solidFill>
                <a:latin typeface="Montserrat" pitchFamily="2" charset="77"/>
              </a:rPr>
              <a:t> regular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E5FD757-475E-4712-AB60-3375A2415FA8}"/>
              </a:ext>
            </a:extLst>
          </p:cNvPr>
          <p:cNvSpPr txBox="1"/>
          <p:nvPr/>
        </p:nvSpPr>
        <p:spPr>
          <a:xfrm>
            <a:off x="304800" y="3060596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Montserrat Medium" pitchFamily="2" charset="77"/>
              </a:rPr>
              <a:t>Testo corrente 16 </a:t>
            </a:r>
            <a:r>
              <a:rPr lang="it-IT" sz="1600" dirty="0" err="1">
                <a:latin typeface="Montserrat Medium" pitchFamily="2" charset="77"/>
              </a:rPr>
              <a:t>pt</a:t>
            </a:r>
            <a:r>
              <a:rPr lang="it-IT" sz="1600" dirty="0">
                <a:latin typeface="Montserrat Medium" pitchFamily="2" charset="77"/>
              </a:rPr>
              <a:t> medium</a:t>
            </a:r>
          </a:p>
          <a:p>
            <a:r>
              <a:rPr lang="it-IT" sz="1600" dirty="0">
                <a:latin typeface="Montserrat" pitchFamily="2" charset="77"/>
              </a:rPr>
              <a:t>Testo corrente 16 </a:t>
            </a:r>
            <a:r>
              <a:rPr lang="it-IT" sz="1600" dirty="0" err="1">
                <a:latin typeface="Montserrat" pitchFamily="2" charset="77"/>
              </a:rPr>
              <a:t>pt</a:t>
            </a:r>
            <a:r>
              <a:rPr lang="it-IT" sz="1600" dirty="0">
                <a:latin typeface="Montserrat" pitchFamily="2" charset="77"/>
              </a:rPr>
              <a:t> regular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A6FAF22-7ECF-7CF0-6392-A1E2E423C7C6}"/>
              </a:ext>
            </a:extLst>
          </p:cNvPr>
          <p:cNvSpPr txBox="1"/>
          <p:nvPr/>
        </p:nvSpPr>
        <p:spPr>
          <a:xfrm>
            <a:off x="304800" y="368672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Montserrat Medium" pitchFamily="2" charset="77"/>
              </a:rPr>
              <a:t>Testo corrente 14 </a:t>
            </a:r>
            <a:r>
              <a:rPr lang="it-IT" sz="1400" dirty="0" err="1">
                <a:latin typeface="Montserrat Medium" pitchFamily="2" charset="77"/>
              </a:rPr>
              <a:t>pt</a:t>
            </a:r>
            <a:r>
              <a:rPr lang="it-IT" sz="1400" dirty="0">
                <a:latin typeface="Montserrat Medium" pitchFamily="2" charset="77"/>
              </a:rPr>
              <a:t> medium</a:t>
            </a:r>
          </a:p>
          <a:p>
            <a:r>
              <a:rPr lang="it-IT" sz="1400" dirty="0">
                <a:latin typeface="Montserrat" pitchFamily="2" charset="77"/>
              </a:rPr>
              <a:t>Testo corrente 14 </a:t>
            </a:r>
            <a:r>
              <a:rPr lang="it-IT" sz="1400" dirty="0" err="1">
                <a:latin typeface="Montserrat" pitchFamily="2" charset="77"/>
              </a:rPr>
              <a:t>pt</a:t>
            </a:r>
            <a:r>
              <a:rPr lang="it-IT" sz="1400" dirty="0">
                <a:latin typeface="Montserrat" pitchFamily="2" charset="77"/>
              </a:rPr>
              <a:t> regular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B18972C-3354-121E-A0D4-1245E772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352477F-91B4-8B6C-CE97-8763F0A6A40A}"/>
              </a:ext>
            </a:extLst>
          </p:cNvPr>
          <p:cNvSpPr txBox="1"/>
          <p:nvPr/>
        </p:nvSpPr>
        <p:spPr>
          <a:xfrm>
            <a:off x="225972" y="5409543"/>
            <a:ext cx="4114800" cy="534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it-IT" sz="1400" u="sng" dirty="0">
                <a:solidFill>
                  <a:srgbClr val="51BBB5"/>
                </a:solidFill>
                <a:latin typeface="Montserrat" pitchFamily="2" charset="77"/>
              </a:rPr>
              <a:t>Link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79CA1A8-1E0D-2224-0356-3134D5E9ED60}"/>
              </a:ext>
            </a:extLst>
          </p:cNvPr>
          <p:cNvSpPr txBox="1"/>
          <p:nvPr/>
        </p:nvSpPr>
        <p:spPr>
          <a:xfrm>
            <a:off x="234681" y="4946304"/>
            <a:ext cx="347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Montserrat Medium" pitchFamily="2" charset="77"/>
              </a:rPr>
              <a:t>Info</a:t>
            </a:r>
          </a:p>
          <a:p>
            <a:r>
              <a:rPr lang="it-IT" sz="1400" dirty="0">
                <a:latin typeface="Montserrat" pitchFamily="2" charset="77"/>
              </a:rPr>
              <a:t>Info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D4B34E7-A67E-328B-3B96-43D837EA5CF5}"/>
              </a:ext>
            </a:extLst>
          </p:cNvPr>
          <p:cNvSpPr txBox="1"/>
          <p:nvPr/>
        </p:nvSpPr>
        <p:spPr>
          <a:xfrm>
            <a:off x="228600" y="145003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Montserrat" pitchFamily="2" charset="77"/>
              </a:rPr>
              <a:t>Sottotitolo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C5F8128-F333-82BC-B204-6AF85E8BC489}"/>
              </a:ext>
            </a:extLst>
          </p:cNvPr>
          <p:cNvSpPr txBox="1"/>
          <p:nvPr/>
        </p:nvSpPr>
        <p:spPr>
          <a:xfrm>
            <a:off x="228600" y="10668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Titolo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A764E60-0806-CBCA-DA89-175AEEE85B99}"/>
              </a:ext>
            </a:extLst>
          </p:cNvPr>
          <p:cNvSpPr/>
          <p:nvPr/>
        </p:nvSpPr>
        <p:spPr>
          <a:xfrm>
            <a:off x="5029200" y="1066800"/>
            <a:ext cx="6858000" cy="4876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46445B-2BCC-FE1C-F991-503AB73570A7}"/>
              </a:ext>
            </a:extLst>
          </p:cNvPr>
          <p:cNvSpPr txBox="1"/>
          <p:nvPr/>
        </p:nvSpPr>
        <p:spPr>
          <a:xfrm>
            <a:off x="5029200" y="3351311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Montserrat Medium" pitchFamily="2" charset="77"/>
              </a:rPr>
              <a:t>immagine</a:t>
            </a:r>
            <a:endParaRPr lang="it-IT" sz="14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4924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B18972C-3354-121E-A0D4-1245E772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A764E60-0806-CBCA-DA89-175AEEE85B99}"/>
              </a:ext>
            </a:extLst>
          </p:cNvPr>
          <p:cNvSpPr/>
          <p:nvPr/>
        </p:nvSpPr>
        <p:spPr>
          <a:xfrm>
            <a:off x="304800" y="1066800"/>
            <a:ext cx="5715000" cy="4648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46445B-2BCC-FE1C-F991-503AB73570A7}"/>
              </a:ext>
            </a:extLst>
          </p:cNvPr>
          <p:cNvSpPr txBox="1"/>
          <p:nvPr/>
        </p:nvSpPr>
        <p:spPr>
          <a:xfrm>
            <a:off x="304800" y="3275111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Montserrat Medium" pitchFamily="2" charset="77"/>
              </a:rPr>
              <a:t>immagine</a:t>
            </a:r>
            <a:endParaRPr lang="it-IT" sz="1400" dirty="0">
              <a:latin typeface="Montserrat" pitchFamily="2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DCFB0C-5F75-DB5E-FA1D-B3439B35BAAC}"/>
              </a:ext>
            </a:extLst>
          </p:cNvPr>
          <p:cNvSpPr txBox="1"/>
          <p:nvPr/>
        </p:nvSpPr>
        <p:spPr>
          <a:xfrm>
            <a:off x="304800" y="5854452"/>
            <a:ext cx="3581400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Montserrat Medium" pitchFamily="2" charset="77"/>
              </a:rPr>
              <a:t>Testo 10 </a:t>
            </a:r>
            <a:r>
              <a:rPr lang="it-IT" sz="1000" dirty="0" err="1">
                <a:latin typeface="Montserrat Medium" pitchFamily="2" charset="77"/>
              </a:rPr>
              <a:t>pt</a:t>
            </a:r>
            <a:r>
              <a:rPr lang="it-IT" sz="1000" dirty="0">
                <a:latin typeface="Montserrat Medium" pitchFamily="2" charset="77"/>
              </a:rPr>
              <a:t> medium</a:t>
            </a:r>
          </a:p>
          <a:p>
            <a:r>
              <a:rPr lang="it-IT" sz="1000" dirty="0">
                <a:latin typeface="Montserrat" pitchFamily="2" charset="77"/>
              </a:rPr>
              <a:t>Testo 10 </a:t>
            </a:r>
            <a:r>
              <a:rPr lang="it-IT" sz="1000" dirty="0" err="1">
                <a:latin typeface="Montserrat" pitchFamily="2" charset="77"/>
              </a:rPr>
              <a:t>pt</a:t>
            </a:r>
            <a:r>
              <a:rPr lang="it-IT" sz="1000" dirty="0">
                <a:latin typeface="Montserrat" pitchFamily="2" charset="77"/>
              </a:rPr>
              <a:t> regular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3E86291-8EF2-2AFB-1A85-25DDC60BE7A1}"/>
              </a:ext>
            </a:extLst>
          </p:cNvPr>
          <p:cNvSpPr/>
          <p:nvPr/>
        </p:nvSpPr>
        <p:spPr>
          <a:xfrm>
            <a:off x="6174377" y="1066800"/>
            <a:ext cx="5715000" cy="4648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931C0EE-E064-D9E2-F9E4-E96004E29260}"/>
              </a:ext>
            </a:extLst>
          </p:cNvPr>
          <p:cNvSpPr txBox="1"/>
          <p:nvPr/>
        </p:nvSpPr>
        <p:spPr>
          <a:xfrm>
            <a:off x="6174377" y="3275111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Montserrat Medium" pitchFamily="2" charset="77"/>
              </a:rPr>
              <a:t>immagine</a:t>
            </a:r>
            <a:endParaRPr lang="it-IT" sz="1400" dirty="0">
              <a:latin typeface="Montserrat" pitchFamily="2" charset="77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B11ED0B-6E44-1CA4-1A73-3602B67B1883}"/>
              </a:ext>
            </a:extLst>
          </p:cNvPr>
          <p:cNvSpPr txBox="1"/>
          <p:nvPr/>
        </p:nvSpPr>
        <p:spPr>
          <a:xfrm>
            <a:off x="6176554" y="5854452"/>
            <a:ext cx="3581400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Montserrat Medium" pitchFamily="2" charset="77"/>
              </a:rPr>
              <a:t>Testo 10 </a:t>
            </a:r>
            <a:r>
              <a:rPr lang="it-IT" sz="1000" dirty="0" err="1">
                <a:latin typeface="Montserrat Medium" pitchFamily="2" charset="77"/>
              </a:rPr>
              <a:t>pt</a:t>
            </a:r>
            <a:r>
              <a:rPr lang="it-IT" sz="1000" dirty="0">
                <a:latin typeface="Montserrat Medium" pitchFamily="2" charset="77"/>
              </a:rPr>
              <a:t> medium</a:t>
            </a:r>
          </a:p>
          <a:p>
            <a:r>
              <a:rPr lang="it-IT" sz="1000" dirty="0">
                <a:latin typeface="Montserrat" pitchFamily="2" charset="77"/>
              </a:rPr>
              <a:t>Testo 10 </a:t>
            </a:r>
            <a:r>
              <a:rPr lang="it-IT" sz="1000" dirty="0" err="1">
                <a:latin typeface="Montserrat" pitchFamily="2" charset="77"/>
              </a:rPr>
              <a:t>pt</a:t>
            </a:r>
            <a:r>
              <a:rPr lang="it-IT" sz="1000" dirty="0">
                <a:latin typeface="Montserrat" pitchFamily="2" charset="77"/>
              </a:rPr>
              <a:t> regular</a:t>
            </a:r>
          </a:p>
        </p:txBody>
      </p:sp>
    </p:spTree>
    <p:extLst>
      <p:ext uri="{BB962C8B-B14F-4D97-AF65-F5344CB8AC3E}">
        <p14:creationId xmlns:p14="http://schemas.microsoft.com/office/powerpoint/2010/main" val="129291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D7062FE-E2CD-8B39-6D09-4A3B0227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B124EE-C58C-4BA1-E294-9779082FB645}"/>
              </a:ext>
            </a:extLst>
          </p:cNvPr>
          <p:cNvSpPr txBox="1"/>
          <p:nvPr/>
        </p:nvSpPr>
        <p:spPr>
          <a:xfrm>
            <a:off x="228600" y="1066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Titolo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2FE7B4-0E79-A666-07FD-D36AA264E01E}"/>
              </a:ext>
            </a:extLst>
          </p:cNvPr>
          <p:cNvSpPr txBox="1"/>
          <p:nvPr/>
        </p:nvSpPr>
        <p:spPr>
          <a:xfrm>
            <a:off x="5029200" y="1066800"/>
            <a:ext cx="6858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"Sed ut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perspiciatis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unde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omnis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iste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natus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error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accusantium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doloremque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laudantium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totam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rem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aperiam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eaque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ab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illo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inventore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veritatis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et quasi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architecto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beatae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vitae dicta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sunt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explicabo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Nemo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aspernatur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odit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consequuntur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magni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eos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ratione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sequi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nesciunt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Neque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porro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quisquam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est, qui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ipsum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amet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consectetur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adipisci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non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numquam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eius modi tempora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incidunt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labore et dolore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magnam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quaerat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800" dirty="0">
              <a:solidFill>
                <a:srgbClr val="000000"/>
              </a:solidFill>
              <a:highlight>
                <a:srgbClr val="FFFFFF"/>
              </a:highlight>
              <a:latin typeface="Montserrat" pitchFamily="2" charset="77"/>
            </a:endParaRP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Ut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ad minima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veniam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nostrum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exercitationem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ullam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corporis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suscipit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laboriosam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nisi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aliquid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ex ea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commodi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consequatur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?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autem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vel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eum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iure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reprehenderit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in ea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esse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nihil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molestiae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consequatur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vel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illum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eum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fugiat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quo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nulla </a:t>
            </a:r>
            <a:r>
              <a:rPr lang="it-IT" sz="18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pariatur</a:t>
            </a:r>
            <a:r>
              <a:rPr lang="it-IT" sz="18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?.</a:t>
            </a:r>
            <a:endParaRPr lang="it-IT" sz="18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0863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F5054AA-BBFB-3F2D-AA2D-AFDA3D18C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3C50638-AF26-9EF5-3467-5120FAC0D8A2}"/>
              </a:ext>
            </a:extLst>
          </p:cNvPr>
          <p:cNvSpPr txBox="1"/>
          <p:nvPr/>
        </p:nvSpPr>
        <p:spPr>
          <a:xfrm>
            <a:off x="228600" y="1066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Titolo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863678-CEC8-67F4-260E-EF227609F887}"/>
              </a:ext>
            </a:extLst>
          </p:cNvPr>
          <p:cNvSpPr txBox="1"/>
          <p:nvPr/>
        </p:nvSpPr>
        <p:spPr>
          <a:xfrm>
            <a:off x="5029200" y="1066800"/>
            <a:ext cx="6858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"Sed 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perspiciatis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unde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omnis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iste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natus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error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accusantium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doloremque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laudantium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totam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rem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aperiam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eaque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ab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illo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inventore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veritatis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et quasi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architecto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beatae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vitae dicta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sunt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explicabo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Nemo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aspernatur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odit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consequuntur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magni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eos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ratione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sequi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nesciunt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Neque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porro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quisquam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est, qui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amet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consectetur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adipisci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non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numquam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eius modi tempora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incidunt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labore et dolore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magnam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quaerat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ad minima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veniam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nostrum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exercitationem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ullam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corporis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suscipit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laboriosam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nisi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aliquid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ex ea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commodi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consequatur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?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autem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vel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iure.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600" dirty="0">
              <a:solidFill>
                <a:srgbClr val="000000"/>
              </a:solidFill>
              <a:highlight>
                <a:srgbClr val="FFFFFF"/>
              </a:highlight>
              <a:latin typeface="Montserrat" pitchFamily="2" charset="77"/>
            </a:endParaRP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reprehenderit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in ea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esse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nihil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molestiae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consequatur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vel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fugiat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quo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nulla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pariatur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?""Sed 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perspiciatis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unde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omnis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iste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natus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error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accusantium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doloremque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laudantium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totam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rem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aperiam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eaque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ab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illo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inventore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veritatis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et quasi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architecto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beatae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vitae dicta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sunt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explicabo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Nemo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aspernatur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odit</a:t>
            </a:r>
            <a:r>
              <a:rPr lang="it-IT" sz="16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6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fugit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Montserrat" pitchFamily="2" charset="77"/>
              </a:rPr>
              <a:t>.</a:t>
            </a:r>
            <a:endParaRPr lang="it-IT" sz="16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8313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D84C801-B6CB-F493-7201-B51FF50C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C062382-FF45-BFF7-3C67-C900E59CE5F9}"/>
              </a:ext>
            </a:extLst>
          </p:cNvPr>
          <p:cNvSpPr txBox="1"/>
          <p:nvPr/>
        </p:nvSpPr>
        <p:spPr>
          <a:xfrm>
            <a:off x="228600" y="1066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Titolo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16A950-9EAC-83B0-61A7-3D64D92A0C8B}"/>
              </a:ext>
            </a:extLst>
          </p:cNvPr>
          <p:cNvSpPr txBox="1"/>
          <p:nvPr/>
        </p:nvSpPr>
        <p:spPr>
          <a:xfrm>
            <a:off x="5029200" y="1066800"/>
            <a:ext cx="685800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"Sed 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perspiciatis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unde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omnis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iste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natus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error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accusantium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doloremque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laudantium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totam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rem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aperiam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eaque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ab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illo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inventore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veritatis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et quasi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architecto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beatae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vitae dicta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sunt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explicabo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Nemo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aspernatur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odit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consequuntur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magni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eos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ratione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sequi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nesciunt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Neque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porro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est, qui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amet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consectetur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adipisci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non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numquam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eius modi tempora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incidunt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labore et dolore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magnam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quaerat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ad minima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veniam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nostrum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exercitationem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ullam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corporis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suscipit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laboriosam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nisi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aliquid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ex ea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commodi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consequatur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?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autem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vel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iure.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400" dirty="0">
              <a:solidFill>
                <a:srgbClr val="000000"/>
              </a:solidFill>
              <a:highlight>
                <a:srgbClr val="FFFFFF"/>
              </a:highlight>
              <a:latin typeface="Montserrat" pitchFamily="2" charset="77"/>
            </a:endParaRP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reprehenderit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in ea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esse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nihil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molestiae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consequatur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vel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fugiat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quo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nulla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pariatur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?""Sed 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perspiciatis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unde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omnis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iste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natus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error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accusantium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doloremque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laudantium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totam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rem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aperiam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eaque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ab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illo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inventore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veritatis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et quasi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architecto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beatae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vitae dicta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sunt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explicabo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Nemo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aspernatur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odit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fugit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consequuntur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magni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eos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 ratione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sequi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nesciunt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Neque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porro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quisquam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est, qui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ipsum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quia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dolor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sit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amet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consectetur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adipisci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velit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, sed quia non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numquam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eius modi tempora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incidunt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ut labore et dolore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magnam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aliquam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quaerat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voluptatem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. Ut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enim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 ad minima </a:t>
            </a:r>
            <a:r>
              <a:rPr lang="it-IT" sz="140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itchFamily="2" charset="77"/>
              </a:rPr>
              <a:t>veniam</a:t>
            </a:r>
            <a:r>
              <a:rPr lang="it-IT" sz="1400" dirty="0">
                <a:solidFill>
                  <a:srgbClr val="000000"/>
                </a:solidFill>
                <a:highlight>
                  <a:srgbClr val="FFFFFF"/>
                </a:highlight>
                <a:latin typeface="Montserrat" pitchFamily="2" charset="77"/>
              </a:rPr>
              <a:t>.</a:t>
            </a:r>
            <a:endParaRPr lang="it-IT" sz="14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324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0B2B3B0-1D98-6BAD-3A4C-CC7EA149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E9F1B80-9E59-F990-4575-CDDD9926C348}"/>
              </a:ext>
            </a:extLst>
          </p:cNvPr>
          <p:cNvSpPr txBox="1"/>
          <p:nvPr/>
        </p:nvSpPr>
        <p:spPr>
          <a:xfrm>
            <a:off x="4953000" y="1066800"/>
            <a:ext cx="69342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dirty="0">
                <a:latin typeface="Montserrat Medium" pitchFamily="2" charset="77"/>
              </a:rPr>
              <a:t>10.00</a:t>
            </a:r>
            <a:r>
              <a:rPr lang="it-IT" sz="1800" dirty="0"/>
              <a:t> Testo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800" dirty="0"/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dirty="0">
                <a:latin typeface="Montserrat Medium" pitchFamily="2" charset="77"/>
              </a:rPr>
              <a:t>10.00 </a:t>
            </a:r>
            <a:r>
              <a:rPr lang="it-IT" sz="1800" dirty="0"/>
              <a:t>Testo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800" dirty="0"/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dirty="0">
                <a:latin typeface="Montserrat Medium" pitchFamily="2" charset="77"/>
              </a:rPr>
              <a:t>10.00 </a:t>
            </a:r>
            <a:r>
              <a:rPr lang="it-IT" sz="1800" dirty="0"/>
              <a:t>Testo</a:t>
            </a:r>
          </a:p>
          <a:p>
            <a:pPr lvl="2"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dirty="0"/>
              <a:t>- contenuto</a:t>
            </a:r>
            <a:br>
              <a:rPr lang="it-IT" sz="1800" dirty="0"/>
            </a:br>
            <a:r>
              <a:rPr lang="it-IT" sz="1800" dirty="0"/>
              <a:t>- contenuto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800" dirty="0">
              <a:latin typeface="Montserrat"/>
            </a:endParaRP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dirty="0">
                <a:latin typeface="Montserrat Medium" pitchFamily="2" charset="77"/>
              </a:rPr>
              <a:t>10.00 </a:t>
            </a:r>
            <a:r>
              <a:rPr lang="it-IT" sz="1800" dirty="0"/>
              <a:t>Testo</a:t>
            </a:r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800" dirty="0"/>
          </a:p>
          <a:p>
            <a:pPr>
              <a:buSzPct val="100000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800" dirty="0">
                <a:latin typeface="Montserrat Medium" pitchFamily="2" charset="77"/>
              </a:rPr>
              <a:t>10.00 </a:t>
            </a:r>
            <a:r>
              <a:rPr lang="it-IT" sz="1800" dirty="0"/>
              <a:t>Testo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3042B35-1A8B-578E-3190-EF6E869A34AA}"/>
              </a:ext>
            </a:extLst>
          </p:cNvPr>
          <p:cNvSpPr txBox="1"/>
          <p:nvPr/>
        </p:nvSpPr>
        <p:spPr>
          <a:xfrm>
            <a:off x="228600" y="1066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Programma</a:t>
            </a:r>
          </a:p>
        </p:txBody>
      </p:sp>
    </p:spTree>
    <p:extLst>
      <p:ext uri="{BB962C8B-B14F-4D97-AF65-F5344CB8AC3E}">
        <p14:creationId xmlns:p14="http://schemas.microsoft.com/office/powerpoint/2010/main" val="157489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C10DB89-FAF8-5DCA-C586-E2E298B3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EAAA26C-7FC2-1481-B786-81E3EB5E64E2}"/>
              </a:ext>
            </a:extLst>
          </p:cNvPr>
          <p:cNvSpPr txBox="1"/>
          <p:nvPr/>
        </p:nvSpPr>
        <p:spPr>
          <a:xfrm>
            <a:off x="228600" y="1066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51BBB5"/>
                </a:solidFill>
                <a:latin typeface="Montserrat Medium" pitchFamily="2" charset="77"/>
              </a:rPr>
              <a:t>Riferimenti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519728D-F1DA-353B-68DE-B466E7E38EFC}"/>
              </a:ext>
            </a:extLst>
          </p:cNvPr>
          <p:cNvSpPr txBox="1"/>
          <p:nvPr/>
        </p:nvSpPr>
        <p:spPr>
          <a:xfrm>
            <a:off x="8127694" y="1066800"/>
            <a:ext cx="37595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Montserrat Medium" pitchFamily="2" charset="77"/>
              </a:rPr>
              <a:t>Consorzio </a:t>
            </a:r>
            <a:r>
              <a:rPr lang="it-IT" sz="1400" dirty="0" err="1">
                <a:latin typeface="Montserrat Medium" pitchFamily="2" charset="77"/>
              </a:rPr>
              <a:t>iNEST</a:t>
            </a:r>
            <a:endParaRPr lang="it-IT" sz="1400" dirty="0">
              <a:latin typeface="Montserrat Medium" pitchFamily="2" charset="77"/>
            </a:endParaRPr>
          </a:p>
          <a:p>
            <a:r>
              <a:rPr lang="it-IT" sz="1400" dirty="0">
                <a:latin typeface="Montserrat" pitchFamily="2" charset="77"/>
              </a:rPr>
              <a:t>Sede. c/o Area Ricerca e rapporti con </a:t>
            </a:r>
          </a:p>
          <a:p>
            <a:r>
              <a:rPr lang="it-IT" sz="1400" dirty="0">
                <a:latin typeface="Montserrat" pitchFamily="2" charset="77"/>
              </a:rPr>
              <a:t>le imprese Via Martiri della Libertà 8, </a:t>
            </a:r>
          </a:p>
          <a:p>
            <a:r>
              <a:rPr lang="it-IT" sz="1400" dirty="0">
                <a:latin typeface="Montserrat" pitchFamily="2" charset="77"/>
              </a:rPr>
              <a:t>35137 Padova (PD)</a:t>
            </a:r>
          </a:p>
          <a:p>
            <a:r>
              <a:rPr lang="it-IT" sz="1400" dirty="0">
                <a:latin typeface="Montserrat" pitchFamily="2" charset="77"/>
              </a:rPr>
              <a:t> </a:t>
            </a:r>
          </a:p>
          <a:p>
            <a:r>
              <a:rPr lang="it-IT" sz="1400" dirty="0">
                <a:latin typeface="Montserrat" pitchFamily="2" charset="77"/>
              </a:rPr>
              <a:t>e-mail: </a:t>
            </a:r>
            <a:r>
              <a:rPr lang="it-IT" sz="1400" dirty="0" err="1">
                <a:latin typeface="Montserrat" pitchFamily="2" charset="77"/>
              </a:rPr>
              <a:t>coordinamento.pnrr@unipd.it</a:t>
            </a:r>
            <a:r>
              <a:rPr lang="it-IT" sz="1400" dirty="0">
                <a:latin typeface="Montserrat" pitchFamily="2" charset="77"/>
              </a:rPr>
              <a:t> CF: 92315730280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F1E06B5-3773-10A6-7CF5-562007C8F6A8}"/>
              </a:ext>
            </a:extLst>
          </p:cNvPr>
          <p:cNvSpPr txBox="1"/>
          <p:nvPr/>
        </p:nvSpPr>
        <p:spPr>
          <a:xfrm>
            <a:off x="8151342" y="5715000"/>
            <a:ext cx="3735858" cy="521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it-IT" sz="1400" dirty="0">
                <a:solidFill>
                  <a:srgbClr val="51BBB5"/>
                </a:solidFill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www.consorzioinest.it</a:t>
            </a:r>
            <a:endParaRPr lang="it-IT" sz="1400" dirty="0">
              <a:solidFill>
                <a:srgbClr val="51BBB5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25954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736</Words>
  <Application>Microsoft Macintosh PowerPoint</Application>
  <PresentationFormat>Widescreen</PresentationFormat>
  <Paragraphs>64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Montserrat</vt:lpstr>
      <vt:lpstr>Montserrat SemiBold</vt:lpstr>
      <vt:lpstr>Arial</vt:lpstr>
      <vt:lpstr>Montserrat Medium</vt:lpstr>
      <vt:lpstr>Calibri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Modello presentazione 16:9</dc:title>
  <cp:lastModifiedBy>Luca Coppola</cp:lastModifiedBy>
  <cp:revision>304</cp:revision>
  <dcterms:created xsi:type="dcterms:W3CDTF">2006-08-16T00:00:00Z</dcterms:created>
  <dcterms:modified xsi:type="dcterms:W3CDTF">2024-04-12T12:42:40Z</dcterms:modified>
  <dc:identifier>DAFs7A3hhZw</dc:identifier>
</cp:coreProperties>
</file>